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911975" cy="3889375"/>
  <p:notesSz cx="6858000" cy="9144000"/>
  <p:defaultTextStyle>
    <a:defPPr>
      <a:defRPr lang="fr-FR"/>
    </a:defPPr>
    <a:lvl1pPr marL="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861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1722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2583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3444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4305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5166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6027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6888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-667" y="-72"/>
      </p:cViewPr>
      <p:guideLst>
        <p:guide orient="horz" pos="1225"/>
        <p:guide pos="21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8398" y="1208227"/>
            <a:ext cx="5875179" cy="83369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36796" y="2203979"/>
            <a:ext cx="4838383" cy="9939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5168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6925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5998" y="2499284"/>
            <a:ext cx="5875179" cy="772473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5998" y="1648484"/>
            <a:ext cx="5875179" cy="850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688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343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5599" y="907521"/>
            <a:ext cx="3052789" cy="256680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13587" y="907521"/>
            <a:ext cx="3052789" cy="256680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14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5599" y="870608"/>
            <a:ext cx="3053989" cy="36282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8610" indent="0">
              <a:buNone/>
              <a:defRPr sz="1400" b="1"/>
            </a:lvl2pPr>
            <a:lvl3pPr marL="617220" indent="0">
              <a:buNone/>
              <a:defRPr sz="1200" b="1"/>
            </a:lvl3pPr>
            <a:lvl4pPr marL="925830" indent="0">
              <a:buNone/>
              <a:defRPr sz="1100" b="1"/>
            </a:lvl4pPr>
            <a:lvl5pPr marL="1234440" indent="0">
              <a:buNone/>
              <a:defRPr sz="1100" b="1"/>
            </a:lvl5pPr>
            <a:lvl6pPr marL="1543050" indent="0">
              <a:buNone/>
              <a:defRPr sz="1100" b="1"/>
            </a:lvl6pPr>
            <a:lvl7pPr marL="1851660" indent="0">
              <a:buNone/>
              <a:defRPr sz="1100" b="1"/>
            </a:lvl7pPr>
            <a:lvl8pPr marL="2160270" indent="0">
              <a:buNone/>
              <a:defRPr sz="1100" b="1"/>
            </a:lvl8pPr>
            <a:lvl9pPr marL="2468880" indent="0">
              <a:buNone/>
              <a:defRPr sz="11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5599" y="1233436"/>
            <a:ext cx="3053989" cy="224089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511188" y="870608"/>
            <a:ext cx="3055189" cy="36282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8610" indent="0">
              <a:buNone/>
              <a:defRPr sz="1400" b="1"/>
            </a:lvl2pPr>
            <a:lvl3pPr marL="617220" indent="0">
              <a:buNone/>
              <a:defRPr sz="1200" b="1"/>
            </a:lvl3pPr>
            <a:lvl4pPr marL="925830" indent="0">
              <a:buNone/>
              <a:defRPr sz="1100" b="1"/>
            </a:lvl4pPr>
            <a:lvl5pPr marL="1234440" indent="0">
              <a:buNone/>
              <a:defRPr sz="1100" b="1"/>
            </a:lvl5pPr>
            <a:lvl6pPr marL="1543050" indent="0">
              <a:buNone/>
              <a:defRPr sz="1100" b="1"/>
            </a:lvl6pPr>
            <a:lvl7pPr marL="1851660" indent="0">
              <a:buNone/>
              <a:defRPr sz="1100" b="1"/>
            </a:lvl7pPr>
            <a:lvl8pPr marL="2160270" indent="0">
              <a:buNone/>
              <a:defRPr sz="1100" b="1"/>
            </a:lvl8pPr>
            <a:lvl9pPr marL="2468880" indent="0">
              <a:buNone/>
              <a:defRPr sz="11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511188" y="1233436"/>
            <a:ext cx="3055189" cy="224089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7458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9930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953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5599" y="154855"/>
            <a:ext cx="2273992" cy="659033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02390" y="154855"/>
            <a:ext cx="3863986" cy="3319474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5599" y="813888"/>
            <a:ext cx="2273992" cy="2660441"/>
          </a:xfrm>
        </p:spPr>
        <p:txBody>
          <a:bodyPr/>
          <a:lstStyle>
            <a:lvl1pPr marL="0" indent="0">
              <a:buNone/>
              <a:defRPr sz="900"/>
            </a:lvl1pPr>
            <a:lvl2pPr marL="308610" indent="0">
              <a:buNone/>
              <a:defRPr sz="800"/>
            </a:lvl2pPr>
            <a:lvl3pPr marL="617220" indent="0">
              <a:buNone/>
              <a:defRPr sz="700"/>
            </a:lvl3pPr>
            <a:lvl4pPr marL="925830" indent="0">
              <a:buNone/>
              <a:defRPr sz="600"/>
            </a:lvl4pPr>
            <a:lvl5pPr marL="1234440" indent="0">
              <a:buNone/>
              <a:defRPr sz="600"/>
            </a:lvl5pPr>
            <a:lvl6pPr marL="1543050" indent="0">
              <a:buNone/>
              <a:defRPr sz="600"/>
            </a:lvl6pPr>
            <a:lvl7pPr marL="1851660" indent="0">
              <a:buNone/>
              <a:defRPr sz="600"/>
            </a:lvl7pPr>
            <a:lvl8pPr marL="2160270" indent="0">
              <a:buNone/>
              <a:defRPr sz="600"/>
            </a:lvl8pPr>
            <a:lvl9pPr marL="2468880" indent="0">
              <a:buNone/>
              <a:defRPr sz="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677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4795" y="2722562"/>
            <a:ext cx="4147185" cy="321414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54795" y="347523"/>
            <a:ext cx="4147185" cy="2333625"/>
          </a:xfrm>
        </p:spPr>
        <p:txBody>
          <a:bodyPr/>
          <a:lstStyle>
            <a:lvl1pPr marL="0" indent="0">
              <a:buNone/>
              <a:defRPr sz="2200"/>
            </a:lvl1pPr>
            <a:lvl2pPr marL="308610" indent="0">
              <a:buNone/>
              <a:defRPr sz="1900"/>
            </a:lvl2pPr>
            <a:lvl3pPr marL="617220" indent="0">
              <a:buNone/>
              <a:defRPr sz="1600"/>
            </a:lvl3pPr>
            <a:lvl4pPr marL="925830" indent="0">
              <a:buNone/>
              <a:defRPr sz="1400"/>
            </a:lvl4pPr>
            <a:lvl5pPr marL="1234440" indent="0">
              <a:buNone/>
              <a:defRPr sz="1400"/>
            </a:lvl5pPr>
            <a:lvl6pPr marL="1543050" indent="0">
              <a:buNone/>
              <a:defRPr sz="1400"/>
            </a:lvl6pPr>
            <a:lvl7pPr marL="1851660" indent="0">
              <a:buNone/>
              <a:defRPr sz="1400"/>
            </a:lvl7pPr>
            <a:lvl8pPr marL="2160270" indent="0">
              <a:buNone/>
              <a:defRPr sz="1400"/>
            </a:lvl8pPr>
            <a:lvl9pPr marL="2468880" indent="0">
              <a:buNone/>
              <a:defRPr sz="14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54795" y="3043976"/>
            <a:ext cx="4147185" cy="456461"/>
          </a:xfrm>
        </p:spPr>
        <p:txBody>
          <a:bodyPr/>
          <a:lstStyle>
            <a:lvl1pPr marL="0" indent="0">
              <a:buNone/>
              <a:defRPr sz="900"/>
            </a:lvl1pPr>
            <a:lvl2pPr marL="308610" indent="0">
              <a:buNone/>
              <a:defRPr sz="800"/>
            </a:lvl2pPr>
            <a:lvl3pPr marL="617220" indent="0">
              <a:buNone/>
              <a:defRPr sz="700"/>
            </a:lvl3pPr>
            <a:lvl4pPr marL="925830" indent="0">
              <a:buNone/>
              <a:defRPr sz="600"/>
            </a:lvl4pPr>
            <a:lvl5pPr marL="1234440" indent="0">
              <a:buNone/>
              <a:defRPr sz="600"/>
            </a:lvl5pPr>
            <a:lvl6pPr marL="1543050" indent="0">
              <a:buNone/>
              <a:defRPr sz="600"/>
            </a:lvl6pPr>
            <a:lvl7pPr marL="1851660" indent="0">
              <a:buNone/>
              <a:defRPr sz="600"/>
            </a:lvl7pPr>
            <a:lvl8pPr marL="2160270" indent="0">
              <a:buNone/>
              <a:defRPr sz="600"/>
            </a:lvl8pPr>
            <a:lvl9pPr marL="2468880" indent="0">
              <a:buNone/>
              <a:defRPr sz="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3653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0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011182" y="155756"/>
            <a:ext cx="1555194" cy="331857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5599" y="155756"/>
            <a:ext cx="4550384" cy="331857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293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5599" y="155755"/>
            <a:ext cx="6220778" cy="648229"/>
          </a:xfrm>
          <a:prstGeom prst="rect">
            <a:avLst/>
          </a:prstGeom>
        </p:spPr>
        <p:txBody>
          <a:bodyPr vert="horz" lIns="61722" tIns="30861" rIns="61722" bIns="30861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5599" y="907521"/>
            <a:ext cx="6220778" cy="2566808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5599" y="3604875"/>
            <a:ext cx="1612794" cy="207073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D9576-DD43-47B6-98B4-6C33C5387732}" type="datetimeFigureOut">
              <a:rPr lang="fr-CA" smtClean="0"/>
              <a:t>2018-06-29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61592" y="3604875"/>
            <a:ext cx="2188792" cy="207073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53582" y="3604875"/>
            <a:ext cx="1612794" cy="207073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DF905-5F31-4075-BDF9-F1E2CF40C59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8592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722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458" indent="-231458" algn="l" defTabSz="617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1491" indent="-192881" algn="l" defTabSz="6172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1975" cy="388937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931" y="216495"/>
            <a:ext cx="3729962" cy="338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2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reception</dc:creator>
  <cp:lastModifiedBy>reception</cp:lastModifiedBy>
  <cp:revision>2</cp:revision>
  <dcterms:created xsi:type="dcterms:W3CDTF">2018-06-29T15:14:07Z</dcterms:created>
  <dcterms:modified xsi:type="dcterms:W3CDTF">2018-06-29T15:27:18Z</dcterms:modified>
</cp:coreProperties>
</file>